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2" r:id="rId3"/>
    <p:sldId id="312" r:id="rId4"/>
    <p:sldId id="313" r:id="rId5"/>
    <p:sldId id="314" r:id="rId6"/>
    <p:sldId id="315" r:id="rId7"/>
    <p:sldId id="316" r:id="rId8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73" userDrawn="1">
          <p15:clr>
            <a:srgbClr val="A4A3A4"/>
          </p15:clr>
        </p15:guide>
        <p15:guide id="2" pos="7264" userDrawn="1">
          <p15:clr>
            <a:srgbClr val="A4A3A4"/>
          </p15:clr>
        </p15:guide>
        <p15:guide id="4" orient="horz" pos="606" userDrawn="1">
          <p15:clr>
            <a:srgbClr val="A4A3A4"/>
          </p15:clr>
        </p15:guide>
        <p15:guide id="6" orient="horz" pos="39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FFB"/>
    <a:srgbClr val="01EFFB"/>
    <a:srgbClr val="D4D4D4"/>
    <a:srgbClr val="84AFFF"/>
    <a:srgbClr val="A4A3A4"/>
    <a:srgbClr val="4C76D0"/>
    <a:srgbClr val="FFC410"/>
    <a:srgbClr val="9EE1B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86483" autoAdjust="0"/>
  </p:normalViewPr>
  <p:slideViewPr>
    <p:cSldViewPr snapToGrid="0" showGuides="1">
      <p:cViewPr>
        <p:scale>
          <a:sx n="60" d="100"/>
          <a:sy n="60" d="100"/>
        </p:scale>
        <p:origin x="474" y="1080"/>
      </p:cViewPr>
      <p:guideLst>
        <p:guide pos="373"/>
        <p:guide pos="7264"/>
        <p:guide orient="horz" pos="606"/>
        <p:guide orient="horz" pos="39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320" cy="7632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7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73" r="897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73" t="16483" r="8973" b="11157"/>
            <a:stretch>
              <a:fillRect/>
            </a:stretch>
          </p:blipFill>
          <p:spPr>
            <a:xfrm>
              <a:off x="0" y="1130299"/>
              <a:ext cx="12192000" cy="496252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460625" y="1518618"/>
            <a:ext cx="7258050" cy="18288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144157" y="3510582"/>
            <a:ext cx="5890986" cy="742103"/>
          </a:xfrm>
          <a:prstGeom prst="roundRect">
            <a:avLst>
              <a:gd name="adj" fmla="val 50000"/>
            </a:avLst>
          </a:prstGeom>
          <a:solidFill>
            <a:schemeClr val="tx1">
              <a:alpha val="15000"/>
            </a:schemeClr>
          </a:solidFill>
          <a:ln>
            <a:solidFill>
              <a:schemeClr val="tx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add subtitle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4260850" y="5585460"/>
            <a:ext cx="3657600" cy="274320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Presenter name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4260850" y="5859780"/>
            <a:ext cx="3657600" cy="274320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www.islide.cc</a:t>
            </a:r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500187"/>
            <a:ext cx="2836562" cy="915667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pPr lvl="0"/>
            <a:r>
              <a:rPr lang="en-US"/>
              <a:t>Agenda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3745078" y="1500188"/>
            <a:ext cx="7773821" cy="4633912"/>
          </a:xfrm>
        </p:spPr>
        <p:txBody>
          <a:bodyPr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任意多边形: 形状 7"/>
          <p:cNvSpPr>
            <a:spLocks noChangeAspect="1"/>
          </p:cNvSpPr>
          <p:nvPr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73" r="897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73" t="16483" r="8973" b="11157"/>
            <a:stretch>
              <a:fillRect/>
            </a:stretch>
          </p:blipFill>
          <p:spPr>
            <a:xfrm>
              <a:off x="0" y="1130299"/>
              <a:ext cx="12192000" cy="496252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371850" y="1617684"/>
            <a:ext cx="5435600" cy="1371600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371850" y="2994789"/>
            <a:ext cx="5435600" cy="27432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A813-B2FD-42E1-9222-83B574E99074}" type="datetime1">
              <a:rPr lang="zh-CN" altLang="en-US" smtClean="0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73" r="897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73" t="16483" r="8973" b="11157"/>
            <a:stretch>
              <a:fillRect/>
            </a:stretch>
          </p:blipFill>
          <p:spPr>
            <a:xfrm>
              <a:off x="0" y="1130299"/>
              <a:ext cx="12192000" cy="496252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580822" y="1553029"/>
            <a:ext cx="7017657" cy="2764971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4260850" y="5585460"/>
            <a:ext cx="3657600" cy="274320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Presenter name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4260850" y="5859780"/>
            <a:ext cx="3657600" cy="274320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www.islide.cc</a:t>
            </a:r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image" Target="../media/image13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12.png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image" Target="../media/image15.png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454025" y="1798955"/>
            <a:ext cx="6823075" cy="2447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机械师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GX11pro</a:t>
            </a:r>
            <a:r>
              <a:rPr 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/GX30/30PRO</a:t>
            </a:r>
            <a:endParaRPr 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4000" b="1">
                <a:solidFill>
                  <a:schemeClr val="bg1"/>
                </a:solidFill>
                <a:sym typeface="+mn-ea"/>
              </a:rPr>
              <a:t>驱动安装使用说明</a:t>
            </a:r>
            <a:endParaRPr lang="zh-CN" altLang="en-US" sz="4000" b="1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6545" y="1752600"/>
            <a:ext cx="6718935" cy="2539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5" y="1752600"/>
            <a:ext cx="5403215" cy="254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4170" y="192405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搜索机械师官网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驱动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下载</a:t>
            </a:r>
            <a:endParaRPr lang="zh-CN" altLang="en-US" b="1">
              <a:solidFill>
                <a:schemeClr val="bg1"/>
              </a:solidFill>
              <a:sym typeface="+mn-ea"/>
            </a:endParaRPr>
          </a:p>
          <a:p>
            <a:endParaRPr lang="zh-CN" altLang="en-US" b="1">
              <a:solidFill>
                <a:schemeClr val="bg1"/>
              </a:solidFill>
              <a:sym typeface="+mn-ea"/>
            </a:endParaRPr>
          </a:p>
          <a:p>
            <a:r>
              <a:rPr lang="en-US" altLang="zh-CN" b="1">
                <a:solidFill>
                  <a:schemeClr val="bg1"/>
                </a:solidFill>
                <a:sym typeface="+mn-ea"/>
              </a:rPr>
              <a:t>https://www.machenike.com</a:t>
            </a:r>
            <a:endParaRPr lang="en-US" altLang="zh-CN" b="1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44170" y="1924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安装方法</a:t>
            </a:r>
            <a:endParaRPr lang="en-US" altLang="zh-CN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2339"/>
          <a:stretch>
            <a:fillRect/>
          </a:stretch>
        </p:blipFill>
        <p:spPr>
          <a:xfrm>
            <a:off x="4686300" y="471170"/>
            <a:ext cx="2465070" cy="471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20" y="471805"/>
            <a:ext cx="2238375" cy="46196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55370" y="5091430"/>
            <a:ext cx="31432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>
                <a:solidFill>
                  <a:schemeClr val="bg1"/>
                </a:solidFill>
                <a:sym typeface="+mn-ea"/>
              </a:rPr>
              <a:t>笫一步</a:t>
            </a:r>
            <a:endParaRPr lang="zh-CN" altLang="en-US" sz="1600" b="1">
              <a:solidFill>
                <a:schemeClr val="bg1"/>
              </a:solidFill>
              <a:sym typeface="+mn-ea"/>
            </a:endParaRPr>
          </a:p>
          <a:p>
            <a:r>
              <a:rPr lang="zh-CN" altLang="en-US" sz="1600" b="1">
                <a:solidFill>
                  <a:schemeClr val="bg1"/>
                </a:solidFill>
                <a:sym typeface="+mn-ea"/>
              </a:rPr>
              <a:t>把耳机</a:t>
            </a:r>
            <a:r>
              <a:rPr lang="en-US" altLang="zh-CN" sz="1600" b="1">
                <a:solidFill>
                  <a:schemeClr val="bg1"/>
                </a:solidFill>
                <a:sym typeface="+mn-ea"/>
              </a:rPr>
              <a:t>USB</a:t>
            </a:r>
            <a:r>
              <a:rPr lang="zh-CN" altLang="en-US" sz="1600" b="1">
                <a:solidFill>
                  <a:schemeClr val="bg1"/>
                </a:solidFill>
                <a:sym typeface="+mn-ea"/>
              </a:rPr>
              <a:t>插到电脑</a:t>
            </a:r>
            <a:r>
              <a:rPr lang="en-US" altLang="zh-CN" sz="1600" b="1">
                <a:solidFill>
                  <a:schemeClr val="bg1"/>
                </a:solidFill>
                <a:sym typeface="+mn-ea"/>
              </a:rPr>
              <a:t>USB</a:t>
            </a:r>
            <a:r>
              <a:rPr lang="zh-CN" altLang="en-US" sz="1600" b="1">
                <a:solidFill>
                  <a:schemeClr val="bg1"/>
                </a:solidFill>
                <a:sym typeface="+mn-ea"/>
              </a:rPr>
              <a:t>口</a:t>
            </a:r>
            <a:endParaRPr lang="en-US" altLang="zh-CN" sz="16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6300" y="5186045"/>
            <a:ext cx="31432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>
                <a:solidFill>
                  <a:schemeClr val="bg1"/>
                </a:solidFill>
                <a:sym typeface="+mn-ea"/>
              </a:rPr>
              <a:t>笫二步</a:t>
            </a:r>
            <a:endParaRPr lang="zh-CN" altLang="en-US" sz="1600" b="1">
              <a:solidFill>
                <a:schemeClr val="bg1"/>
              </a:solidFill>
              <a:sym typeface="+mn-ea"/>
            </a:endParaRPr>
          </a:p>
          <a:p>
            <a:r>
              <a:rPr lang="zh-CN" altLang="en-US" sz="1600" b="1">
                <a:solidFill>
                  <a:schemeClr val="bg1"/>
                </a:solidFill>
                <a:sym typeface="+mn-ea"/>
              </a:rPr>
              <a:t>打开</a:t>
            </a:r>
            <a:r>
              <a:rPr lang="zh-CN" altLang="en-US" sz="1600" b="1">
                <a:solidFill>
                  <a:schemeClr val="bg1"/>
                </a:solidFill>
                <a:sym typeface="+mn-ea"/>
              </a:rPr>
              <a:t>驱动开始运行</a:t>
            </a:r>
            <a:endParaRPr lang="en-US" altLang="zh-CN" sz="16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39050" y="5186045"/>
            <a:ext cx="44608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>
                <a:solidFill>
                  <a:schemeClr val="bg1"/>
                </a:solidFill>
                <a:sym typeface="+mn-ea"/>
              </a:rPr>
              <a:t>笫三步</a:t>
            </a:r>
            <a:endParaRPr lang="zh-CN" altLang="en-US" sz="1600" b="1">
              <a:solidFill>
                <a:schemeClr val="bg1"/>
              </a:solidFill>
              <a:sym typeface="+mn-ea"/>
            </a:endParaRPr>
          </a:p>
          <a:p>
            <a:r>
              <a:rPr lang="zh-CN" altLang="en-US" sz="1600" b="1">
                <a:solidFill>
                  <a:schemeClr val="bg1"/>
                </a:solidFill>
                <a:sym typeface="+mn-ea"/>
              </a:rPr>
              <a:t>点击安装，如安装不成功，关闭电脑杀毒软件</a:t>
            </a:r>
            <a:endParaRPr lang="zh-CN" altLang="en-US" sz="1600" b="1">
              <a:solidFill>
                <a:schemeClr val="bg1"/>
              </a:solidFill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3410" r="23692"/>
          <a:stretch>
            <a:fillRect/>
          </a:stretch>
        </p:blipFill>
        <p:spPr>
          <a:xfrm>
            <a:off x="7639050" y="471170"/>
            <a:ext cx="4167505" cy="47148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44170" y="1924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  <a:sym typeface="+mn-ea"/>
              </a:rPr>
              <a:t>使用功能说明</a:t>
            </a:r>
            <a:endParaRPr lang="en-US" altLang="zh-CN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870" y="905510"/>
            <a:ext cx="5371465" cy="40290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4720" y="5061585"/>
            <a:ext cx="6096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olidFill>
                  <a:schemeClr val="bg1"/>
                </a:solidFill>
              </a:rPr>
              <a:t>1.</a:t>
            </a:r>
            <a:r>
              <a:rPr lang="zh-CN" altLang="en-US" sz="1400">
                <a:solidFill>
                  <a:schemeClr val="bg1"/>
                </a:solidFill>
              </a:rPr>
              <a:t>打开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驱动，点击</a:t>
            </a:r>
            <a:r>
              <a:rPr lang="zh-CN" altLang="en-US" sz="1400">
                <a:solidFill>
                  <a:schemeClr val="bg1"/>
                </a:solidFill>
              </a:rPr>
              <a:t>鼠标右键，选择所需的功能调节</a:t>
            </a:r>
            <a:endParaRPr lang="en-US" altLang="zh-CN" sz="140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335" y="904240"/>
            <a:ext cx="5372735" cy="40303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880" y="2547620"/>
            <a:ext cx="514350" cy="141922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5855" y="1893570"/>
            <a:ext cx="1580515" cy="110172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272020" y="5061585"/>
            <a:ext cx="446468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olidFill>
                  <a:schemeClr val="bg1"/>
                </a:solidFill>
              </a:rPr>
              <a:t>2.</a:t>
            </a:r>
            <a:r>
              <a:rPr lang="zh-CN" altLang="en-US" sz="1400">
                <a:solidFill>
                  <a:schemeClr val="bg1"/>
                </a:solidFill>
              </a:rPr>
              <a:t>环境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模式，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选择所需的功能调节</a:t>
            </a:r>
            <a:endParaRPr lang="en-US" altLang="zh-CN" sz="1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0100" y="961390"/>
            <a:ext cx="5518150" cy="4138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4170" y="1924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  <a:sym typeface="+mn-ea"/>
              </a:rPr>
              <a:t>使用功能说明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800100" y="5223510"/>
            <a:ext cx="446468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olidFill>
                  <a:schemeClr val="bg1"/>
                </a:solidFill>
              </a:rPr>
              <a:t>3.</a:t>
            </a:r>
            <a:r>
              <a:rPr lang="zh-CN" altLang="en-US" sz="1400">
                <a:solidFill>
                  <a:schemeClr val="bg1"/>
                </a:solidFill>
              </a:rPr>
              <a:t>音乐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模式，</a:t>
            </a:r>
            <a:r>
              <a:rPr lang="zh-CN" altLang="en-US" sz="1400">
                <a:solidFill>
                  <a:schemeClr val="bg1"/>
                </a:solidFill>
              </a:rPr>
              <a:t>选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选择所需的功能调节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748270" y="4195445"/>
            <a:ext cx="3629025" cy="79057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上箭头 3"/>
          <p:cNvSpPr/>
          <p:nvPr>
            <p:custDataLst>
              <p:tags r:id="rId5"/>
            </p:custDataLst>
          </p:nvPr>
        </p:nvSpPr>
        <p:spPr>
          <a:xfrm>
            <a:off x="5052695" y="1747520"/>
            <a:ext cx="76200" cy="219075"/>
          </a:xfrm>
          <a:prstGeom prst="up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18250" y="961390"/>
            <a:ext cx="5518150" cy="413893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1807845" y="1331595"/>
            <a:ext cx="3629025" cy="63500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7494270" y="1985645"/>
            <a:ext cx="1752600" cy="60960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8389620" y="4147820"/>
            <a:ext cx="2314575" cy="60960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6423025" y="5223510"/>
            <a:ext cx="446468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olidFill>
                  <a:schemeClr val="bg1"/>
                </a:solidFill>
              </a:rPr>
              <a:t>4.</a:t>
            </a:r>
            <a:r>
              <a:rPr lang="zh-CN" altLang="en-US" sz="1400">
                <a:solidFill>
                  <a:schemeClr val="bg1"/>
                </a:solidFill>
              </a:rPr>
              <a:t>通话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模式，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选择所需的功能调节</a:t>
            </a:r>
            <a:endParaRPr lang="en-US" altLang="zh-CN" sz="1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44170" y="1924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使用功能说明</a:t>
            </a:r>
            <a:endParaRPr lang="en-US" altLang="zh-CN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5165" y="780415"/>
            <a:ext cx="5636260" cy="42278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685165" y="5066030"/>
            <a:ext cx="446468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olidFill>
                  <a:schemeClr val="bg1"/>
                </a:solidFill>
              </a:rPr>
              <a:t>5.</a:t>
            </a:r>
            <a:r>
              <a:rPr lang="zh-CN" altLang="en-US" sz="1400">
                <a:solidFill>
                  <a:schemeClr val="bg1"/>
                </a:solidFill>
              </a:rPr>
              <a:t>虚拟</a:t>
            </a:r>
            <a:r>
              <a:rPr lang="en-US" altLang="zh-CN" sz="1400">
                <a:solidFill>
                  <a:schemeClr val="bg1"/>
                </a:solidFill>
              </a:rPr>
              <a:t>7.1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模式，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选择所需的功能调节</a:t>
            </a:r>
            <a:endParaRPr lang="en-US" altLang="zh-CN" sz="14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1425" y="780415"/>
            <a:ext cx="5636895" cy="42278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6321425" y="5008245"/>
            <a:ext cx="446468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olidFill>
                  <a:schemeClr val="bg1"/>
                </a:solidFill>
              </a:rPr>
              <a:t>6.</a:t>
            </a:r>
            <a:r>
              <a:rPr lang="zh-CN" altLang="en-US" sz="1400">
                <a:solidFill>
                  <a:schemeClr val="bg1"/>
                </a:solidFill>
              </a:rPr>
              <a:t>消音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模式，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选择所需的功能调节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1840230" y="1823720"/>
            <a:ext cx="2514600" cy="67627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1840865" y="2633345"/>
            <a:ext cx="876300" cy="199072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7898130" y="2366645"/>
            <a:ext cx="3724275" cy="198120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59.75,&quot;left&quot;:63,&quot;top&quot;:75.7,&quot;width&quot;:869}"/>
</p:tagLst>
</file>

<file path=ppt/tags/tag10.xml><?xml version="1.0" encoding="utf-8"?>
<p:tagLst xmlns:p="http://schemas.openxmlformats.org/presentationml/2006/main">
  <p:tag name="KSO_WM_DIAGRAM_VIRTUALLY_FRAME" val="{&quot;height&quot;:361.6,&quot;left&quot;:53.95,&quot;top&quot;:61.45,&quot;width&quot;:887.65}"/>
</p:tagLst>
</file>

<file path=ppt/tags/tag11.xml><?xml version="1.0" encoding="utf-8"?>
<p:tagLst xmlns:p="http://schemas.openxmlformats.org/presentationml/2006/main">
  <p:tag name="KSO_WM_DIAGRAM_VIRTUALLY_FRAME" val="{&quot;height&quot;:361.6,&quot;left&quot;:53.95,&quot;top&quot;:61.45,&quot;width&quot;:887.65}"/>
</p:tagLst>
</file>

<file path=ppt/tags/tag12.xml><?xml version="1.0" encoding="utf-8"?>
<p:tagLst xmlns:p="http://schemas.openxmlformats.org/presentationml/2006/main">
  <p:tag name="KSO_WM_DIAGRAM_VIRTUALLY_FRAME" val="{&quot;height&quot;:361.6,&quot;left&quot;:53.95,&quot;top&quot;:61.45,&quot;width&quot;:887.65}"/>
</p:tagLst>
</file>

<file path=ppt/tags/tag13.xml><?xml version="1.0" encoding="utf-8"?>
<p:tagLst xmlns:p="http://schemas.openxmlformats.org/presentationml/2006/main">
  <p:tag name="KSO_WM_DIAGRAM_VIRTUALLY_FRAME" val="{&quot;height&quot;:361.6,&quot;left&quot;:53.95,&quot;top&quot;:61.45,&quot;width&quot;:887.65}"/>
</p:tagLst>
</file>

<file path=ppt/tags/tag14.xml><?xml version="1.0" encoding="utf-8"?>
<p:tagLst xmlns:p="http://schemas.openxmlformats.org/presentationml/2006/main">
  <p:tag name="KSO_WM_DIAGRAM_VIRTUALLY_FRAME" val="{&quot;height&quot;:361.6,&quot;left&quot;:53.95,&quot;top&quot;:61.45,&quot;width&quot;:887.65}"/>
</p:tagLst>
</file>

<file path=ppt/tags/tag15.xml><?xml version="1.0" encoding="utf-8"?>
<p:tagLst xmlns:p="http://schemas.openxmlformats.org/presentationml/2006/main">
  <p:tag name="KSO_WM_DIAGRAM_VIRTUALLY_FRAME" val="{&quot;height&quot;:361.6,&quot;left&quot;:53.95,&quot;top&quot;:61.45,&quot;width&quot;:887.65}"/>
</p:tagLst>
</file>

<file path=ppt/tags/tag16.xml><?xml version="1.0" encoding="utf-8"?>
<p:tagLst xmlns:p="http://schemas.openxmlformats.org/presentationml/2006/main">
  <p:tag name="KSO_WM_DIAGRAM_VIRTUALLY_FRAME" val="{&quot;height&quot;:361.6,&quot;left&quot;:53.95,&quot;top&quot;:61.45,&quot;width&quot;:887.65}"/>
</p:tagLst>
</file>

<file path=ppt/tags/tag17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  <p:tag name="resource_record_key" val="{&quot;10&quot;:[19968881]}"/>
</p:tagLst>
</file>

<file path=ppt/tags/tag2.xml><?xml version="1.0" encoding="utf-8"?>
<p:tagLst xmlns:p="http://schemas.openxmlformats.org/presentationml/2006/main">
  <p:tag name="KSO_WM_DIAGRAM_VIRTUALLY_FRAME" val="{&quot;height&quot;:359.75,&quot;left&quot;:63,&quot;top&quot;:75.7,&quot;width&quot;:869}"/>
</p:tagLst>
</file>

<file path=ppt/tags/tag3.xml><?xml version="1.0" encoding="utf-8"?>
<p:tagLst xmlns:p="http://schemas.openxmlformats.org/presentationml/2006/main">
  <p:tag name="KSO_WM_DIAGRAM_VIRTUALLY_FRAME" val="{&quot;height&quot;:359.75,&quot;left&quot;:63,&quot;top&quot;:75.7,&quot;width&quot;:869}"/>
</p:tagLst>
</file>

<file path=ppt/tags/tag4.xml><?xml version="1.0" encoding="utf-8"?>
<p:tagLst xmlns:p="http://schemas.openxmlformats.org/presentationml/2006/main">
  <p:tag name="KSO_WM_DIAGRAM_VIRTUALLY_FRAME" val="{&quot;height&quot;:359.75,&quot;left&quot;:63,&quot;top&quot;:75.7,&quot;width&quot;:869}"/>
</p:tagLst>
</file>

<file path=ppt/tags/tag5.xml><?xml version="1.0" encoding="utf-8"?>
<p:tagLst xmlns:p="http://schemas.openxmlformats.org/presentationml/2006/main">
  <p:tag name="KSO_WM_DIAGRAM_VIRTUALLY_FRAME" val="{&quot;height&quot;:359.75,&quot;left&quot;:63,&quot;top&quot;:75.7,&quot;width&quot;:869}"/>
</p:tagLst>
</file>

<file path=ppt/tags/tag6.xml><?xml version="1.0" encoding="utf-8"?>
<p:tagLst xmlns:p="http://schemas.openxmlformats.org/presentationml/2006/main">
  <p:tag name="KSO_WM_DIAGRAM_VIRTUALLY_FRAME" val="{&quot;height&quot;:359.75,&quot;left&quot;:63,&quot;top&quot;:75.7,&quot;width&quot;:869}"/>
</p:tagLst>
</file>

<file path=ppt/tags/tag7.xml><?xml version="1.0" encoding="utf-8"?>
<p:tagLst xmlns:p="http://schemas.openxmlformats.org/presentationml/2006/main">
  <p:tag name="KSO_WM_DIAGRAM_VIRTUALLY_FRAME" val="{&quot;height&quot;:359.75,&quot;left&quot;:63,&quot;top&quot;:75.7,&quot;width&quot;:869}"/>
</p:tagLst>
</file>

<file path=ppt/tags/tag8.xml><?xml version="1.0" encoding="utf-8"?>
<p:tagLst xmlns:p="http://schemas.openxmlformats.org/presentationml/2006/main">
  <p:tag name="KSO_WM_DIAGRAM_VIRTUALLY_FRAME" val="{&quot;height&quot;:359.75,&quot;left&quot;:63,&quot;top&quot;:75.7,&quot;width&quot;:869}"/>
</p:tagLst>
</file>

<file path=ppt/tags/tag9.xml><?xml version="1.0" encoding="utf-8"?>
<p:tagLst xmlns:p="http://schemas.openxmlformats.org/presentationml/2006/main">
  <p:tag name="KSO_WM_DIAGRAM_VIRTUALLY_FRAME" val="{&quot;height&quot;:359.75,&quot;left&quot;:63,&quot;top&quot;:75.7,&quot;width&quot;:869}"/>
</p:tagLst>
</file>

<file path=ppt/theme/theme1.xml><?xml version="1.0" encoding="utf-8"?>
<a:theme xmlns:a="http://schemas.openxmlformats.org/drawingml/2006/main" name="1_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088DB"/>
      </a:accent1>
      <a:accent2>
        <a:srgbClr val="083C63"/>
      </a:accent2>
      <a:accent3>
        <a:srgbClr val="94C8DD"/>
      </a:accent3>
      <a:accent4>
        <a:srgbClr val="909090"/>
      </a:accent4>
      <a:accent5>
        <a:srgbClr val="AEAEAE"/>
      </a:accent5>
      <a:accent6>
        <a:srgbClr val="D0D0D0"/>
      </a:accent6>
      <a:hlink>
        <a:srgbClr val="F84D4D"/>
      </a:hlink>
      <a:folHlink>
        <a:srgbClr val="979797"/>
      </a:folHlink>
    </a:clrScheme>
    <a:fontScheme name="iSlide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245</Words>
  <Application>WPS 演示</Application>
  <PresentationFormat>宽屏</PresentationFormat>
  <Paragraphs>36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1_Designed by iSlide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iSlide</Company>
  <LinksUpToDate>false</LinksUpToDate>
  <SharedDoc>false</SharedDoc>
  <HyperlinksChanged>false</HyperlinksChanged>
  <AppVersion>14.0000</AppVersion>
  <Manager>iSlide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iSlide</dc:creator>
  <cp:lastModifiedBy>kakiwong</cp:lastModifiedBy>
  <cp:revision>64</cp:revision>
  <cp:lastPrinted>2025-07-18T05:56:00Z</cp:lastPrinted>
  <dcterms:created xsi:type="dcterms:W3CDTF">2025-07-18T05:56:00Z</dcterms:created>
  <dcterms:modified xsi:type="dcterms:W3CDTF">2025-08-16T08:19:51Z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4a331090-6d38-430b-9da4-14c073258ce3</vt:lpwstr>
  </property>
  <property fmtid="{D5CDD505-2E9C-101B-9397-08002B2CF9AE}" pid="3" name="ICV">
    <vt:lpwstr>B33DA449E349452E8C7D0DE5CBA12257_12</vt:lpwstr>
  </property>
  <property fmtid="{D5CDD505-2E9C-101B-9397-08002B2CF9AE}" pid="4" name="KSOProductBuildVer">
    <vt:lpwstr>2052-12.1.0.21915</vt:lpwstr>
  </property>
</Properties>
</file>